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357" r:id="rId4"/>
    <p:sldId id="358" r:id="rId5"/>
  </p:sldIdLst>
  <p:sldSz cx="9144000" cy="5143500" type="screen16x9"/>
  <p:notesSz cx="6858000" cy="9144000"/>
  <p:custDataLst>
    <p:tags r:id="rId8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2604"/>
    <a:srgbClr val="AC2C04"/>
    <a:srgbClr val="92A000"/>
    <a:srgbClr val="008000"/>
    <a:srgbClr val="FF6969"/>
    <a:srgbClr val="003399"/>
    <a:srgbClr val="FCA488"/>
    <a:srgbClr val="66FF33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2" autoAdjust="0"/>
    <p:restoredTop sz="99884" autoAdjust="0"/>
  </p:normalViewPr>
  <p:slideViewPr>
    <p:cSldViewPr snapToGrid="0" snapToObjects="1">
      <p:cViewPr>
        <p:scale>
          <a:sx n="125" d="100"/>
          <a:sy n="125" d="100"/>
        </p:scale>
        <p:origin x="-1422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32C1C-0B70-4C73-BB62-BC33722C209C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A4ED-124D-4523-8AAF-A51EE4B95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2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E8D0-B90A-40F8-8826-4BA1A3A276E5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083DE-0B6E-41FB-8670-55DD3BEE1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083DE-0B6E-41FB-8670-55DD3BEE1D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élogramme 18"/>
          <p:cNvSpPr/>
          <p:nvPr userDrawn="1"/>
        </p:nvSpPr>
        <p:spPr>
          <a:xfrm>
            <a:off x="4137658" y="-14518"/>
            <a:ext cx="5013961" cy="5165637"/>
          </a:xfrm>
          <a:prstGeom prst="parallelogram">
            <a:avLst>
              <a:gd name="adj" fmla="val 77865"/>
            </a:avLst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5846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/>
          <a:stretch/>
        </p:blipFill>
        <p:spPr bwMode="auto">
          <a:xfrm flipH="1">
            <a:off x="4136571" y="-20638"/>
            <a:ext cx="5007428" cy="5181601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485899" y="4948183"/>
            <a:ext cx="2644139" cy="1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100" b="1" dirty="0" smtClean="0">
                <a:solidFill>
                  <a:srgbClr val="003399"/>
                </a:solidFill>
              </a:rPr>
              <a:t>https://project-smartec.com/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6" y="1529393"/>
            <a:ext cx="387350" cy="395288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1626" y="1529393"/>
            <a:ext cx="4553313" cy="1687026"/>
          </a:xfrm>
        </p:spPr>
        <p:txBody>
          <a:bodyPr/>
          <a:lstStyle>
            <a:lvl1pPr marL="266700" indent="0" algn="l">
              <a:tabLst>
                <a:tab pos="4486275" algn="l"/>
              </a:tabLst>
              <a:defRPr sz="2600" cap="all" baseline="0">
                <a:solidFill>
                  <a:srgbClr val="AC0000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800" y="3442602"/>
            <a:ext cx="4525140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rgbClr val="00339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Subtile</a:t>
            </a:r>
            <a:endParaRPr lang="en-GB" noProof="0" dirty="0"/>
          </a:p>
        </p:txBody>
      </p:sp>
      <p:pic>
        <p:nvPicPr>
          <p:cNvPr id="35843" name="Picture 3" descr="Y:\LTCA\Thématique Microsystems et fonctions RF\Projet SMARTEC\Kick-off Meeting\Imags\IMG_6533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1" t="7461" r="16742" b="4980"/>
          <a:stretch/>
        </p:blipFill>
        <p:spPr bwMode="auto">
          <a:xfrm flipH="1">
            <a:off x="4562475" y="-22137"/>
            <a:ext cx="4580094" cy="51784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31367" y="64465"/>
            <a:ext cx="1620695" cy="11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4465"/>
            <a:ext cx="3526677" cy="11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emi-cadre 22"/>
          <p:cNvSpPr/>
          <p:nvPr userDrawn="1"/>
        </p:nvSpPr>
        <p:spPr bwMode="auto">
          <a:xfrm flipH="1" flipV="1">
            <a:off x="4467589" y="2821131"/>
            <a:ext cx="387350" cy="395288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15548"/>
            <a:ext cx="4046888" cy="82629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ffectLst>
            <a:outerShdw blurRad="50800" dist="1524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cteur droit 7"/>
          <p:cNvCxnSpPr>
            <a:endCxn id="5" idx="1"/>
          </p:cNvCxnSpPr>
          <p:nvPr userDrawn="1"/>
        </p:nvCxnSpPr>
        <p:spPr>
          <a:xfrm>
            <a:off x="0" y="5045842"/>
            <a:ext cx="1485899" cy="0"/>
          </a:xfrm>
          <a:prstGeom prst="line">
            <a:avLst/>
          </a:prstGeom>
          <a:ln w="28575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51"/>
          <p:cNvSpPr>
            <a:spLocks noGrp="1" noChangeArrowheads="1"/>
          </p:cNvSpPr>
          <p:nvPr>
            <p:ph type="dt" sz="half" idx="10"/>
          </p:nvPr>
        </p:nvSpPr>
        <p:spPr bwMode="auto">
          <a:xfrm rot="10801490">
            <a:off x="-22067" y="1529446"/>
            <a:ext cx="242888" cy="2686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eaVert" wrap="square" lIns="91440" tIns="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xxx </a:t>
            </a:r>
            <a:r>
              <a:rPr lang="de-DE" dirty="0" err="1" smtClean="0"/>
              <a:t>xxx</a:t>
            </a:r>
            <a:r>
              <a:rPr lang="de-DE" dirty="0" smtClean="0"/>
              <a:t> Meeting | xx.xx.2019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 bwMode="auto">
          <a:xfrm>
            <a:off x="179388" y="696913"/>
            <a:ext cx="8761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smtClean="0"/>
              <a:t>Click to edit Master text styles 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66700" y="0"/>
            <a:ext cx="867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Click to </a:t>
            </a:r>
            <a:r>
              <a:rPr lang="fr-FR" altLang="fr-FR" dirty="0" err="1" smtClean="0"/>
              <a:t>edit</a:t>
            </a:r>
            <a:r>
              <a:rPr lang="fr-FR" altLang="fr-FR" dirty="0" smtClean="0"/>
              <a:t> Master </a:t>
            </a:r>
            <a:r>
              <a:rPr lang="fr-FR" altLang="fr-FR" dirty="0" err="1" smtClean="0"/>
              <a:t>text</a:t>
            </a:r>
            <a:r>
              <a:rPr lang="fr-FR" altLang="fr-FR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53246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6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angle rectangle 16"/>
          <p:cNvSpPr/>
          <p:nvPr/>
        </p:nvSpPr>
        <p:spPr>
          <a:xfrm>
            <a:off x="57150" y="4659917"/>
            <a:ext cx="495300" cy="426166"/>
          </a:xfrm>
          <a:prstGeom prst="rtTriangle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9618"/>
            <a:ext cx="2362200" cy="482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66700" y="0"/>
            <a:ext cx="867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Click to </a:t>
            </a:r>
            <a:r>
              <a:rPr lang="fr-FR" altLang="fr-FR" dirty="0" err="1" smtClean="0"/>
              <a:t>edit</a:t>
            </a:r>
            <a:r>
              <a:rPr lang="fr-FR" altLang="fr-FR" dirty="0" smtClean="0"/>
              <a:t> Master </a:t>
            </a:r>
            <a:r>
              <a:rPr lang="fr-FR" altLang="fr-FR" dirty="0" err="1" smtClean="0"/>
              <a:t>text</a:t>
            </a:r>
            <a:r>
              <a:rPr lang="fr-FR" altLang="fr-FR" dirty="0" smtClean="0"/>
              <a:t> styles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696913"/>
            <a:ext cx="8761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smtClean="0"/>
              <a:t>Click to edit Master text styles 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38100" y="4785009"/>
            <a:ext cx="392906" cy="274637"/>
          </a:xfrm>
          <a:prstGeom prst="rect">
            <a:avLst/>
          </a:prstGeom>
          <a:ln>
            <a:noFill/>
          </a:ln>
        </p:spPr>
        <p:txBody>
          <a:bodyPr lIns="68580" tIns="34290" rIns="68580" bIns="3429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2787D4C-86DD-405A-9EDA-5D4861A811CF}" type="slidenum">
              <a:rPr lang="fr-FR" sz="900" b="1" smtClean="0">
                <a:solidFill>
                  <a:schemeClr val="bg1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763" y="563563"/>
            <a:ext cx="9148763" cy="0"/>
          </a:xfrm>
          <a:prstGeom prst="line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-1588" y="-14288"/>
            <a:ext cx="179388" cy="576263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endParaRPr lang="en-AU" altLang="fr-FR" sz="1400" smtClean="0">
              <a:solidFill>
                <a:srgbClr val="323265"/>
              </a:solidFill>
              <a:latin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7283741" y="4731070"/>
            <a:ext cx="515617" cy="3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731070"/>
            <a:ext cx="1181100" cy="3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30"/>
          <p:cNvSpPr>
            <a:spLocks noChangeArrowheads="1"/>
          </p:cNvSpPr>
          <p:nvPr/>
        </p:nvSpPr>
        <p:spPr bwMode="auto">
          <a:xfrm>
            <a:off x="3550921" y="4957390"/>
            <a:ext cx="2301240" cy="2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t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000" b="1" dirty="0" smtClean="0">
                <a:solidFill>
                  <a:srgbClr val="003399"/>
                </a:solidFill>
              </a:rPr>
              <a:t>https://project-smartec.com/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8940800" y="1398587"/>
            <a:ext cx="2032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tIns="0" anchor="ctr"/>
          <a:lstStyle/>
          <a:p>
            <a:pPr algn="ctr" eaLnBrk="0" hangingPunct="0"/>
            <a:r>
              <a:rPr lang="en-GB" sz="800" b="0" dirty="0">
                <a:solidFill>
                  <a:schemeClr val="bg2">
                    <a:lumMod val="25000"/>
                  </a:schemeClr>
                </a:solidFill>
              </a:rPr>
              <a:t>- Consortium restricted -</a:t>
            </a:r>
          </a:p>
        </p:txBody>
      </p:sp>
      <p:cxnSp>
        <p:nvCxnSpPr>
          <p:cNvPr id="30" name="Connecteur droit 29"/>
          <p:cNvCxnSpPr>
            <a:stCxn id="16" idx="3"/>
          </p:cNvCxnSpPr>
          <p:nvPr/>
        </p:nvCxnSpPr>
        <p:spPr>
          <a:xfrm>
            <a:off x="5852161" y="5084550"/>
            <a:ext cx="1074419" cy="0"/>
          </a:xfrm>
          <a:prstGeom prst="line">
            <a:avLst/>
          </a:prstGeom>
          <a:ln w="1905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7" idx="2"/>
            <a:endCxn id="16" idx="1"/>
          </p:cNvCxnSpPr>
          <p:nvPr/>
        </p:nvCxnSpPr>
        <p:spPr>
          <a:xfrm flipV="1">
            <a:off x="57150" y="5084550"/>
            <a:ext cx="3493771" cy="1533"/>
          </a:xfrm>
          <a:prstGeom prst="line">
            <a:avLst/>
          </a:prstGeom>
          <a:ln w="1905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4" r:id="rId2"/>
    <p:sldLayoutId id="2147483898" r:id="rId3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2pPr>
      <a:lvl3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3pPr>
      <a:lvl4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4pPr>
      <a:lvl5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5pPr>
      <a:lvl6pPr marL="4572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6pPr>
      <a:lvl7pPr marL="9144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7pPr>
      <a:lvl8pPr marL="13716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8pPr>
      <a:lvl9pPr marL="18288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9pPr>
    </p:titleStyle>
    <p:bodyStyle>
      <a:lvl1pPr marL="361950" indent="-227013" algn="l" defTabSz="342900" rtl="0" eaLnBrk="1" fontAlgn="base" hangingPunct="1">
        <a:spcBef>
          <a:spcPts val="450"/>
        </a:spcBef>
        <a:spcAft>
          <a:spcPts val="525"/>
        </a:spcAft>
        <a:buClr>
          <a:srgbClr val="AC0000"/>
        </a:buClr>
        <a:buSzPct val="100000"/>
        <a:buFont typeface="Wingdings 3" panose="05040102010807070707" pitchFamily="18" charset="2"/>
        <a:buChar char=""/>
        <a:tabLst>
          <a:tab pos="738188" algn="l"/>
        </a:tabLst>
        <a:defRPr lang="fr-FR" sz="1800" b="1" kern="1200" dirty="0">
          <a:solidFill>
            <a:srgbClr val="AC0000"/>
          </a:solidFill>
          <a:latin typeface="+mn-lt"/>
          <a:ea typeface="+mn-ea"/>
          <a:cs typeface="+mn-cs"/>
        </a:defRPr>
      </a:lvl1pPr>
      <a:lvl2pPr marL="647700" indent="-285750" algn="l" defTabSz="342900" rtl="0" eaLnBrk="1" fontAlgn="base" hangingPunct="1">
        <a:spcBef>
          <a:spcPts val="225"/>
        </a:spcBef>
        <a:spcAft>
          <a:spcPts val="450"/>
        </a:spcAft>
        <a:buClr>
          <a:srgbClr val="253746"/>
        </a:buClr>
        <a:buSzPct val="100000"/>
        <a:buFont typeface="Wingdings" panose="05000000000000000000" pitchFamily="2" charset="2"/>
        <a:buChar char="Ü"/>
        <a:defRPr sz="1600" b="1" kern="1200">
          <a:solidFill>
            <a:srgbClr val="253746"/>
          </a:solidFill>
          <a:latin typeface="+mn-lt"/>
          <a:ea typeface="+mn-ea"/>
          <a:cs typeface="+mn-cs"/>
        </a:defRPr>
      </a:lvl2pPr>
      <a:lvl3pPr marL="809625" indent="-180975" algn="l" defTabSz="342900" rtl="0" eaLnBrk="1" fontAlgn="base" hangingPunct="1">
        <a:spcBef>
          <a:spcPct val="0"/>
        </a:spcBef>
        <a:spcAft>
          <a:spcPts val="150"/>
        </a:spcAft>
        <a:buClrTx/>
        <a:buSzPct val="100000"/>
        <a:buFont typeface="Wingdings 2" panose="05020102010507070707" pitchFamily="18" charset="2"/>
        <a:buChar char=""/>
        <a:defRPr sz="1400" kern="1200">
          <a:solidFill>
            <a:srgbClr val="253746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ous-titre 4"/>
          <p:cNvSpPr>
            <a:spLocks noGrp="1"/>
          </p:cNvSpPr>
          <p:nvPr>
            <p:ph type="subTitle" idx="1"/>
          </p:nvPr>
        </p:nvSpPr>
        <p:spPr>
          <a:xfrm>
            <a:off x="558800" y="3522663"/>
            <a:ext cx="3432175" cy="52322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dirty="0" smtClean="0"/>
              <a:t>Meeting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dirty="0" smtClean="0"/>
              <a:t>Date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01626" y="1452563"/>
            <a:ext cx="4944268" cy="1681162"/>
          </a:xfrm>
        </p:spPr>
        <p:txBody>
          <a:bodyPr/>
          <a:lstStyle/>
          <a:p>
            <a:r>
              <a:rPr lang="en-GB" altLang="fr-FR" dirty="0" smtClean="0">
                <a:solidFill>
                  <a:srgbClr val="000099"/>
                </a:solidFill>
              </a:rPr>
              <a:t>Title</a:t>
            </a:r>
            <a:br>
              <a:rPr lang="en-GB" altLang="fr-FR" dirty="0" smtClean="0">
                <a:solidFill>
                  <a:srgbClr val="000099"/>
                </a:solidFill>
              </a:rPr>
            </a:br>
            <a:r>
              <a:rPr lang="en-GB" altLang="fr-FR" sz="2000" dirty="0" err="1" smtClean="0"/>
              <a:t>Substitle</a:t>
            </a:r>
            <a:endParaRPr lang="en-GB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0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!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4" t="-1957" r="1" b="-2423"/>
          <a:stretch/>
        </p:blipFill>
        <p:spPr bwMode="auto">
          <a:xfrm>
            <a:off x="489236" y="657227"/>
            <a:ext cx="5535347" cy="416623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9"/>
            </a:solidFill>
          </a:ln>
        </p:spPr>
      </p:pic>
      <p:pic>
        <p:nvPicPr>
          <p:cNvPr id="24" name="Image 23" descr="Résultat de recherche d'images pour &quot;logo commission européenne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69" y="657227"/>
            <a:ext cx="2602958" cy="180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469" y="2600123"/>
            <a:ext cx="2602958" cy="1481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5532" y="4244459"/>
            <a:ext cx="2622833" cy="338554"/>
          </a:xfrm>
          <a:prstGeom prst="rect">
            <a:avLst/>
          </a:prstGeom>
          <a:ln w="19050"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H2020-EIC-FTI-2018-2020</a:t>
            </a:r>
          </a:p>
        </p:txBody>
      </p:sp>
    </p:spTree>
    <p:extLst>
      <p:ext uri="{BB962C8B-B14F-4D97-AF65-F5344CB8AC3E}">
        <p14:creationId xmlns:p14="http://schemas.microsoft.com/office/powerpoint/2010/main" val="8729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 of Table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85741"/>
              </p:ext>
            </p:extLst>
          </p:nvPr>
        </p:nvGraphicFramePr>
        <p:xfrm>
          <a:off x="1615439" y="1516753"/>
          <a:ext cx="4817492" cy="252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21"/>
                <a:gridCol w="1295400"/>
                <a:gridCol w="1485900"/>
                <a:gridCol w="1076071"/>
              </a:tblGrid>
              <a:tr h="3319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A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B42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B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B42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C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B42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D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B42573"/>
                    </a:solidFill>
                  </a:tcPr>
                </a:tc>
              </a:tr>
              <a:tr h="2213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b="1" dirty="0" err="1" smtClean="0">
                          <a:effectLst/>
                          <a:latin typeface="+mj-lt"/>
                          <a:ea typeface="Times New Roman"/>
                        </a:rPr>
                        <a:t>aaa</a:t>
                      </a: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</a:tr>
              <a:tr h="331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</a:tr>
              <a:tr h="187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</a:tr>
              <a:tr h="2213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</a:tr>
              <a:tr h="187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</a:tr>
              <a:tr h="2213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</a:tr>
              <a:tr h="187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</a:tr>
              <a:tr h="221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</a:tr>
              <a:tr h="187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>
                    <a:solidFill>
                      <a:srgbClr val="E5CDD5"/>
                    </a:solidFill>
                  </a:tcPr>
                </a:tc>
              </a:tr>
              <a:tr h="2213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fr-FR" sz="1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9270" marR="292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Title</a:t>
            </a:r>
            <a:endParaRPr lang="fr-FR" dirty="0" smtClean="0"/>
          </a:p>
          <a:p>
            <a:pPr lvl="1"/>
            <a:r>
              <a:rPr lang="fr-FR" sz="1400" dirty="0" err="1" smtClean="0"/>
              <a:t>Sub-tutle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83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presentation_anglais_16_9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presentation_anglais_16_9</Template>
  <TotalTime>20158</TotalTime>
  <Words>18</Words>
  <Application>Microsoft Office PowerPoint</Application>
  <PresentationFormat>Affichage à l'écran (16:9)</PresentationFormat>
  <Paragraphs>14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presentation_anglais_16_9</vt:lpstr>
      <vt:lpstr>Title Substitle</vt:lpstr>
      <vt:lpstr>Welcome !</vt:lpstr>
      <vt:lpstr>Ex. of Table</vt:lpstr>
      <vt:lpstr>Présentation PowerPoint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SMARTEC : Kick-off Meeting</dc:title>
  <dc:creator>MARTINS Paolo</dc:creator>
  <cp:lastModifiedBy>MARTINS Paolo</cp:lastModifiedBy>
  <cp:revision>223</cp:revision>
  <dcterms:created xsi:type="dcterms:W3CDTF">2019-09-03T13:38:44Z</dcterms:created>
  <dcterms:modified xsi:type="dcterms:W3CDTF">2020-01-21T12:00:49Z</dcterms:modified>
</cp:coreProperties>
</file>